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6" r:id="rId2"/>
    <p:sldId id="276" r:id="rId3"/>
    <p:sldId id="381" r:id="rId4"/>
    <p:sldId id="383" r:id="rId5"/>
    <p:sldId id="395" r:id="rId6"/>
    <p:sldId id="275" r:id="rId7"/>
    <p:sldId id="380" r:id="rId8"/>
    <p:sldId id="384" r:id="rId9"/>
    <p:sldId id="379" r:id="rId10"/>
    <p:sldId id="398" r:id="rId11"/>
    <p:sldId id="277" r:id="rId12"/>
    <p:sldId id="392" r:id="rId13"/>
    <p:sldId id="280" r:id="rId14"/>
    <p:sldId id="281" r:id="rId15"/>
    <p:sldId id="388" r:id="rId16"/>
    <p:sldId id="282" r:id="rId17"/>
    <p:sldId id="267" r:id="rId18"/>
    <p:sldId id="404" r:id="rId19"/>
    <p:sldId id="407" r:id="rId20"/>
    <p:sldId id="300" r:id="rId21"/>
    <p:sldId id="311" r:id="rId22"/>
    <p:sldId id="401" r:id="rId23"/>
    <p:sldId id="288" r:id="rId24"/>
    <p:sldId id="40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FC0"/>
    <a:srgbClr val="014B8E"/>
    <a:srgbClr val="002A51"/>
    <a:srgbClr val="0074D9"/>
    <a:srgbClr val="FF8700"/>
    <a:srgbClr val="F24754"/>
    <a:srgbClr val="3F7BAA"/>
    <a:srgbClr val="437AAB"/>
    <a:srgbClr val="F24A53"/>
    <a:srgbClr val="FF8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1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9/4/21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2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443692" y="876693"/>
            <a:ext cx="1117267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4 SEPTIEMBRE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070040" y="0"/>
            <a:ext cx="9596281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confirmados</a:t>
            </a:r>
            <a:r>
              <a:rPr lang="en-US" sz="3200" dirty="0"/>
              <a:t> </a:t>
            </a:r>
            <a:r>
              <a:rPr lang="en-US" sz="3200" dirty="0" err="1"/>
              <a:t>diarios</a:t>
            </a:r>
            <a:r>
              <a:rPr lang="en-US" sz="3200" dirty="0"/>
              <a:t> por </a:t>
            </a:r>
            <a:r>
              <a:rPr lang="en-US" sz="3200" dirty="0" err="1"/>
              <a:t>millón</a:t>
            </a:r>
            <a:r>
              <a:rPr lang="en-US" sz="3200" dirty="0"/>
              <a:t> de </a:t>
            </a:r>
            <a:r>
              <a:rPr lang="en-US" sz="3200" dirty="0" err="1"/>
              <a:t>habitantes</a:t>
            </a:r>
            <a:endParaRPr lang="en-US" sz="3200" dirty="0"/>
          </a:p>
          <a:p>
            <a:pPr algn="ctr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2B328-08C1-7E49-91C6-E3DC7761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57" y="575563"/>
            <a:ext cx="8882848" cy="5842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0B693-72D4-B04C-AAA4-31E54D3C087A}"/>
              </a:ext>
            </a:extLst>
          </p:cNvPr>
          <p:cNvSpPr txBox="1"/>
          <p:nvPr/>
        </p:nvSpPr>
        <p:spPr>
          <a:xfrm>
            <a:off x="9946005" y="2778368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F7BAA"/>
                </a:solidFill>
              </a:rPr>
              <a:t>Chile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268AC-016C-F247-BA6E-7CBCA7B16FE4}"/>
              </a:ext>
            </a:extLst>
          </p:cNvPr>
          <p:cNvSpPr txBox="1"/>
          <p:nvPr/>
        </p:nvSpPr>
        <p:spPr>
          <a:xfrm>
            <a:off x="9946005" y="4538536"/>
            <a:ext cx="175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24754"/>
                </a:solidFill>
              </a:rPr>
              <a:t>Reino</a:t>
            </a:r>
            <a:r>
              <a:rPr lang="en-US" sz="2400" b="1" dirty="0">
                <a:solidFill>
                  <a:srgbClr val="F24754"/>
                </a:solidFill>
              </a:rPr>
              <a:t> </a:t>
            </a:r>
            <a:r>
              <a:rPr lang="en-US" sz="2400" b="1" dirty="0" err="1">
                <a:solidFill>
                  <a:srgbClr val="F24754"/>
                </a:solidFill>
              </a:rPr>
              <a:t>Unido</a:t>
            </a:r>
            <a:endParaRPr lang="en-US" sz="2400" b="1" dirty="0">
              <a:solidFill>
                <a:srgbClr val="F247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BB991-56F2-2F47-ADFE-00AE9E03C64A}"/>
              </a:ext>
            </a:extLst>
          </p:cNvPr>
          <p:cNvSpPr txBox="1"/>
          <p:nvPr/>
        </p:nvSpPr>
        <p:spPr>
          <a:xfrm>
            <a:off x="9923819" y="5138701"/>
            <a:ext cx="87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8700"/>
                </a:solidFill>
              </a:rPr>
              <a:t>Israel</a:t>
            </a:r>
          </a:p>
        </p:txBody>
      </p:sp>
    </p:spTree>
    <p:extLst>
      <p:ext uri="{BB962C8B-B14F-4D97-AF65-F5344CB8AC3E}">
        <p14:creationId xmlns:p14="http://schemas.microsoft.com/office/powerpoint/2010/main" val="346077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01B94-568C-3B44-B374-EB478361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7" y="1349617"/>
            <a:ext cx="5949948" cy="4804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931737" y="2661556"/>
            <a:ext cx="48379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931737" y="5012874"/>
            <a:ext cx="4805339" cy="64115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4901F-3FAB-024E-972A-BE8DA358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9433"/>
            <a:ext cx="5949948" cy="48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38F6B8-6E6D-DB42-8EFD-E97C36D7A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50" y="584775"/>
            <a:ext cx="7454900" cy="601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6E268-35F6-9044-BBEF-65E754A0E8E3}"/>
              </a:ext>
            </a:extLst>
          </p:cNvPr>
          <p:cNvSpPr/>
          <p:nvPr/>
        </p:nvSpPr>
        <p:spPr>
          <a:xfrm>
            <a:off x="3835808" y="4661631"/>
            <a:ext cx="5760601" cy="90628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13DD0-C321-FB4E-A774-42C3D2BB174B}"/>
              </a:ext>
            </a:extLst>
          </p:cNvPr>
          <p:cNvCxnSpPr>
            <a:cxnSpLocks/>
          </p:cNvCxnSpPr>
          <p:nvPr/>
        </p:nvCxnSpPr>
        <p:spPr>
          <a:xfrm>
            <a:off x="3378609" y="3624974"/>
            <a:ext cx="6075634" cy="0"/>
          </a:xfrm>
          <a:prstGeom prst="line">
            <a:avLst/>
          </a:prstGeom>
          <a:ln w="38100">
            <a:solidFill>
              <a:srgbClr val="046F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4B023-2A5F-3F45-BD03-5A37CAA66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1" y="1498414"/>
            <a:ext cx="5856037" cy="4728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800E94-147C-BA47-A910-8898669FF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402" y="1498413"/>
            <a:ext cx="5856037" cy="47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D89216-1A8C-F446-A5A9-B23FDCFE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55" y="593616"/>
            <a:ext cx="9499600" cy="589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74C901-75E8-B842-971B-C98FBAD5D387}"/>
              </a:ext>
            </a:extLst>
          </p:cNvPr>
          <p:cNvSpPr/>
          <p:nvPr/>
        </p:nvSpPr>
        <p:spPr>
          <a:xfrm>
            <a:off x="1687145" y="3491117"/>
            <a:ext cx="2111486" cy="2111486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A74F0-C53B-A443-96DF-43597F502F1C}"/>
              </a:ext>
            </a:extLst>
          </p:cNvPr>
          <p:cNvSpPr txBox="1"/>
          <p:nvPr/>
        </p:nvSpPr>
        <p:spPr>
          <a:xfrm>
            <a:off x="2039137" y="3540016"/>
            <a:ext cx="1407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C19C25-E55F-5942-83B1-1D2B9686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25" y="781050"/>
            <a:ext cx="8921750" cy="563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95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759DC4-740D-FB42-870C-9EB96AD1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45183"/>
            <a:ext cx="10363199" cy="5376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8A3AC2-77D7-E44E-963B-4529F2DE5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77" y="1181100"/>
            <a:ext cx="9931400" cy="4495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695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3 de </a:t>
            </a:r>
            <a:r>
              <a:rPr lang="en-US" sz="3200" dirty="0" err="1"/>
              <a:t>Septimbre</a:t>
            </a:r>
            <a:r>
              <a:rPr lang="en-US" sz="3200" dirty="0"/>
              <a:t>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Fuente: Repositorio de Datos COVID19, Ministerio de Ciencia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151DD-0CCE-D44A-A37A-8D1F0745E16A}"/>
              </a:ext>
            </a:extLst>
          </p:cNvPr>
          <p:cNvSpPr txBox="1"/>
          <p:nvPr/>
        </p:nvSpPr>
        <p:spPr>
          <a:xfrm>
            <a:off x="7816285" y="3429000"/>
            <a:ext cx="158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4B8E"/>
                </a:solidFill>
              </a:rPr>
              <a:t>(68% del total)</a:t>
            </a:r>
          </a:p>
        </p:txBody>
      </p:sp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0" y="11792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Cobertura</a:t>
            </a:r>
            <a:r>
              <a:rPr lang="en-US" sz="3200" dirty="0"/>
              <a:t> de </a:t>
            </a:r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3 de </a:t>
            </a:r>
            <a:r>
              <a:rPr lang="en-US" sz="3200" dirty="0" err="1"/>
              <a:t>Septiembre</a:t>
            </a:r>
            <a:r>
              <a:rPr lang="en-US" sz="3200" dirty="0"/>
              <a:t> de 2021</a:t>
            </a:r>
          </a:p>
          <a:p>
            <a:pPr algn="ctr"/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completa</a:t>
            </a:r>
            <a:r>
              <a:rPr lang="en-US" sz="2400" i="1" dirty="0"/>
              <a:t> (2 </a:t>
            </a:r>
            <a:r>
              <a:rPr lang="en-US" sz="2400" i="1" dirty="0" err="1"/>
              <a:t>dosis</a:t>
            </a:r>
            <a:r>
              <a:rPr lang="en-US" sz="2400" i="1" dirty="0"/>
              <a:t> o </a:t>
            </a:r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única</a:t>
            </a:r>
            <a:r>
              <a:rPr lang="en-US" sz="2400" i="1" dirty="0"/>
              <a:t>) por </a:t>
            </a:r>
            <a:r>
              <a:rPr lang="en-US" sz="2400" i="1" dirty="0" err="1"/>
              <a:t>grupo</a:t>
            </a:r>
            <a:r>
              <a:rPr lang="en-US" sz="2400" i="1" dirty="0"/>
              <a:t> de </a:t>
            </a:r>
            <a:r>
              <a:rPr lang="en-US" sz="2400" i="1" dirty="0" err="1"/>
              <a:t>edad</a:t>
            </a:r>
            <a:endParaRPr lang="en-US" sz="2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9A6DC0-4481-7744-954E-A51594B7D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85850"/>
            <a:ext cx="10014858" cy="502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3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62140" y="161048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</a:t>
            </a:r>
            <a:r>
              <a:rPr lang="en-US" sz="2800" dirty="0"/>
              <a:t> 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7403438" y="1614877"/>
            <a:ext cx="3668184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</a:t>
            </a:r>
            <a:r>
              <a:rPr lang="en-US" sz="2800" dirty="0"/>
              <a:t> 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ECBB4-E74F-9C41-A494-035716E56675}"/>
              </a:ext>
            </a:extLst>
          </p:cNvPr>
          <p:cNvSpPr/>
          <p:nvPr/>
        </p:nvSpPr>
        <p:spPr>
          <a:xfrm>
            <a:off x="462139" y="3487163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6825530" y="348733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BAJO y BAJANDO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7BEE-2B98-CE4A-BAF7-2EA9E213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02A3D-1795-5546-9838-20FC45016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7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02F22A-F3B8-6F44-B184-AC10528A8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707" y="954071"/>
            <a:ext cx="6754586" cy="550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A00121-35B0-3A43-B3BB-64B4CC8CA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56" y="668934"/>
            <a:ext cx="9111343" cy="578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4157F-AA78-FF46-94F2-0656A753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539" y="878145"/>
            <a:ext cx="8460921" cy="559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93F96-7826-3F46-A256-880F80EC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557" y="631876"/>
            <a:ext cx="7103412" cy="578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850B7-4A19-164A-B01C-3C902258F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733" y="1586635"/>
            <a:ext cx="6094497" cy="4955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BF2DA2-D235-5447-8944-C0FED1E91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89" y="1673363"/>
            <a:ext cx="5860925" cy="4744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837761">
            <a:off x="4468283" y="4230564"/>
            <a:ext cx="1478500" cy="81008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29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28 Agosto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62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4 </a:t>
            </a:r>
            <a:r>
              <a:rPr lang="en-US" b="1" dirty="0" err="1"/>
              <a:t>Septiembre</a:t>
            </a:r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685766">
            <a:off x="9610304" y="3808636"/>
            <a:ext cx="1430581" cy="925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32B4B1-7AE0-0E45-A8F0-9335D42C4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690" y="1992268"/>
            <a:ext cx="5183018" cy="42139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EFF0C1-B47D-E847-9789-21ACF325B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9" y="1992268"/>
            <a:ext cx="5183017" cy="42981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9AB436-862D-F549-BF03-199DAF2BC156}"/>
              </a:ext>
            </a:extLst>
          </p:cNvPr>
          <p:cNvSpPr txBox="1"/>
          <p:nvPr/>
        </p:nvSpPr>
        <p:spPr>
          <a:xfrm>
            <a:off x="11008418" y="4275620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E3C4-B998-3E4E-8A0C-F594138DC374}"/>
              </a:ext>
            </a:extLst>
          </p:cNvPr>
          <p:cNvSpPr txBox="1"/>
          <p:nvPr/>
        </p:nvSpPr>
        <p:spPr>
          <a:xfrm>
            <a:off x="11008418" y="5035618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496276" y="0"/>
            <a:ext cx="87438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609617" y="1178877"/>
            <a:ext cx="444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28 AGOSTO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6563611" y="1176051"/>
            <a:ext cx="4723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4 SEPTIEMBRE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B63C6-86C5-6740-AD3A-68ABCA83A2B2}"/>
              </a:ext>
            </a:extLst>
          </p:cNvPr>
          <p:cNvSpPr txBox="1"/>
          <p:nvPr/>
        </p:nvSpPr>
        <p:spPr>
          <a:xfrm>
            <a:off x="5034814" y="3540616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8D539-0759-D746-A410-35BDC428CCFE}"/>
              </a:ext>
            </a:extLst>
          </p:cNvPr>
          <p:cNvSpPr txBox="1"/>
          <p:nvPr/>
        </p:nvSpPr>
        <p:spPr>
          <a:xfrm>
            <a:off x="5042988" y="4452466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BD76F9-81AD-FA4E-9103-9C564CEC8379}"/>
              </a:ext>
            </a:extLst>
          </p:cNvPr>
          <p:cNvSpPr/>
          <p:nvPr/>
        </p:nvSpPr>
        <p:spPr>
          <a:xfrm rot="748054">
            <a:off x="3611830" y="4366567"/>
            <a:ext cx="1349125" cy="76211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 rot="559946">
            <a:off x="9266243" y="4022275"/>
            <a:ext cx="1243343" cy="78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6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37899</TotalTime>
  <Words>435</Words>
  <Application>Microsoft Macintosh PowerPoint</Application>
  <PresentationFormat>Widescreen</PresentationFormat>
  <Paragraphs>90</Paragraphs>
  <Slides>24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284</cp:revision>
  <dcterms:created xsi:type="dcterms:W3CDTF">2021-01-30T18:55:16Z</dcterms:created>
  <dcterms:modified xsi:type="dcterms:W3CDTF">2021-09-04T20:25:09Z</dcterms:modified>
</cp:coreProperties>
</file>